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153188"/>
            <a:ext cx="9126537" cy="513331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the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Previous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2274483"/>
            <a:ext cx="4419729" cy="4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383</TotalTime>
  <Words>124</Words>
  <Application>Microsoft Office PowerPoint</Application>
  <PresentationFormat>Widescreen</PresentationFormat>
  <Paragraphs>30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Placeholder 1</vt:lpstr>
      <vt:lpstr>Database – Placeholder 2</vt:lpstr>
      <vt:lpstr>Database – Placeholder 3</vt:lpstr>
      <vt:lpstr>Application – Placeholder 1</vt:lpstr>
      <vt:lpstr>Application – Placeholder 2</vt:lpstr>
      <vt:lpstr>Application – Placeholder 3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Mohammad Sameeh</cp:lastModifiedBy>
  <cp:revision>35</cp:revision>
  <dcterms:created xsi:type="dcterms:W3CDTF">2015-03-27T18:36:28Z</dcterms:created>
  <dcterms:modified xsi:type="dcterms:W3CDTF">2015-04-16T16:16:54Z</dcterms:modified>
</cp:coreProperties>
</file>